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7" r:id="rId4"/>
    <p:sldId id="265" r:id="rId5"/>
    <p:sldId id="286" r:id="rId6"/>
    <p:sldId id="259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3" r:id="rId19"/>
    <p:sldId id="284" r:id="rId20"/>
    <p:sldId id="285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81" autoAdjust="0"/>
  </p:normalViewPr>
  <p:slideViewPr>
    <p:cSldViewPr>
      <p:cViewPr varScale="1">
        <p:scale>
          <a:sx n="83" d="100"/>
          <a:sy n="83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FBC3-3283-4614-AB7A-BD4B49B7A50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D5819-E97B-4CDE-859D-C184447BA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5819-E97B-4CDE-859D-C184447BA7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54CD-8F6F-4BB9-ACBB-7185275BF914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1F9F-D78D-4079-A611-EA5844A98513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4238-87FE-491D-9AEA-5C8A154C969B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A3A8-15ED-4D1E-82DB-6BD906EEC4B8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DC75-3949-4B5F-944A-594534443C24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EA70-0A70-494B-81D2-87CFCEF69EBD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9565-22FA-4387-9364-551A5D10620A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955A-D57B-48CE-9509-6B196E001AD2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E0B-ECE6-4644-A9B8-DE6537938ABE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561-0E95-40E2-BB07-3F4A27523E68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315-B2D0-4FE9-A8F8-63825C37C0D8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B695-0E21-40E4-A430-3E8F9C4F1E8E}" type="datetime1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16EA-C3A3-4804-9F30-D27C6CAD6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Windows Internet Explorer and Mozilla Firefox.</a:t>
            </a:r>
          </a:p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Please install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Silverlight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software on first time login.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32765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LD – DIET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Back Office Application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1534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 Client Master Screen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One Click – You can view all details of the client..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 Reports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.. Client Bill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4719" y="1524000"/>
            <a:ext cx="85523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Report.. 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Beneficiary Holding Reports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4082" y="1600200"/>
            <a:ext cx="8047261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Report.. 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Payment Request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 Reports : 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View Client Wise T/O</a:t>
            </a:r>
            <a:endParaRPr lang="en-US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Turnover Report.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can export all client TO in excel.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 Wise Report  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 wise bill Summary, Transaction Summary, Financial Status, Holding Status.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to Extract Reports..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06150"/>
            <a:ext cx="8229600" cy="368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Export to Excel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export ledger of  </a:t>
            </a:r>
            <a:r>
              <a:rPr lang="en-US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 in Path  :http://14.140.212.226:3030/lddiet.web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 in Path  :http://125.22.48.130:3030/lddiet.web 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application can be access from Internet Browser.   </a:t>
            </a:r>
          </a:p>
          <a:p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new features are 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Ledger and transaction statement etc. of all clients in single excel sheet.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PIN Option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Search Option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Ledger, Statements can be exported in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Format.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Look and Feel 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Export to Excel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Right Click on “Header” and Export to Excel for any particular client ledger.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Recent – navigations..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8" y="1600610"/>
            <a:ext cx="8048625" cy="45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8" y="1600610"/>
            <a:ext cx="8048625" cy="45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to Log in.. </a:t>
            </a: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 FY and Type User ID and Password. (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 existing user id and password will remain same.)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104624" cy="445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 Company (BPL for Equity and BCBPL for Commodities.)</a:t>
            </a:r>
            <a:endParaRPr lang="en-US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Buttons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85547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 Page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524000"/>
            <a:ext cx="83438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You can pin your most useable reports in  PIN menu for quick navigation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10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can customize Pin Option as per your Requirement</a:t>
            </a:r>
            <a:r>
              <a:rPr lang="en-US" sz="2000" dirty="0" smtClean="0"/>
              <a:t>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://www.sharegyaan.com/wp-content/uploads/2011/04/bonanza-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10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7620000" cy="43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Client Master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View Client Details like Contact Details</a:t>
            </a:r>
            <a:r>
              <a:rPr lang="en-US" sz="2200" dirty="0" smtClean="0"/>
              <a:t>, Brokerage etc.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16EA-C3A3-4804-9F30-D27C6CAD6D5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http://www.sharegyaan.com/wp-content/uploads/2011/04/bonanza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81000"/>
            <a:ext cx="147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154</Words>
  <Application>Microsoft Office PowerPoint</Application>
  <PresentationFormat>On-screen Show (4:3)</PresentationFormat>
  <Paragraphs>58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LD – DIET Back Office Application </vt:lpstr>
      <vt:lpstr> INTRODUCTION </vt:lpstr>
      <vt:lpstr> How to Log in.. Select FY and Type User ID and Password. (Your existing user id and password will remain same.)</vt:lpstr>
      <vt:lpstr>Cont… Select Company (BPL for Equity and BCBPL for Commodities.)</vt:lpstr>
      <vt:lpstr>Introduction of Buttons</vt:lpstr>
      <vt:lpstr>Main Page</vt:lpstr>
      <vt:lpstr>Pin You can pin your most useable reports in  PIN menu for quick navigation. </vt:lpstr>
      <vt:lpstr>Pin You can customize Pin Option as per your Requirement. </vt:lpstr>
      <vt:lpstr>Client Master To View Client Details like Contact Details, Brokerage etc.</vt:lpstr>
      <vt:lpstr> Cont.. Client Master Screen On One Click – You can view all details of the client..</vt:lpstr>
      <vt:lpstr>Main Reports</vt:lpstr>
      <vt:lpstr>Report .. Client Bill</vt:lpstr>
      <vt:lpstr>Report..  Beneficiary Holding Reports </vt:lpstr>
      <vt:lpstr>Report..  Payment Request</vt:lpstr>
      <vt:lpstr>MIS Reports :  To View Client Wise T/O</vt:lpstr>
      <vt:lpstr>Cont.. Turnover Report. You can export all client TO in excel. </vt:lpstr>
      <vt:lpstr>Client Wise Report   Client wise bill Summary, Transaction Summary, Financial Status, Holding Status.</vt:lpstr>
      <vt:lpstr>How to Extract Reports..</vt:lpstr>
      <vt:lpstr>Export to Excel To export ledger of  all clients </vt:lpstr>
      <vt:lpstr>Export to Excel Right Click on “Header” and Export to Excel for any particular client ledger. </vt:lpstr>
      <vt:lpstr>Others</vt:lpstr>
      <vt:lpstr>Recent – navigations..</vt:lpstr>
      <vt:lpstr>Search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shaily.shanbhag</dc:creator>
  <cp:lastModifiedBy>Nilesh</cp:lastModifiedBy>
  <cp:revision>102</cp:revision>
  <dcterms:created xsi:type="dcterms:W3CDTF">2016-04-23T04:59:16Z</dcterms:created>
  <dcterms:modified xsi:type="dcterms:W3CDTF">2016-05-19T09:23:16Z</dcterms:modified>
</cp:coreProperties>
</file>